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eae300d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eae300d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eeae300d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eeae300d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eae34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eae34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eae300d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eae300d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eae346b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eae346b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565550" y="1578400"/>
            <a:ext cx="6578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Echopype </a:t>
            </a:r>
            <a:endParaRPr i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455750" y="2894025"/>
            <a:ext cx="668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open-source software for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converting echosounder data to NetCDF4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191675" y="286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Why?/What?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145375" y="2035000"/>
            <a:ext cx="4791900" cy="29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 we access it?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are echosounder data?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Discrete Frequency (</a:t>
            </a:r>
            <a:r>
              <a:rPr lang="en" sz="1400"/>
              <a:t>Continuous</a:t>
            </a:r>
            <a:r>
              <a:rPr lang="en" sz="1400"/>
              <a:t> wave)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Broadband (Frequency modulated)</a:t>
            </a:r>
            <a:endParaRPr sz="1400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How is it collected?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-Ship-based EK60, EK80</a:t>
            </a:r>
            <a:endParaRPr sz="1400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-Moorings and Autonomous platforms - AZFP, WBAT</a:t>
            </a:r>
            <a:endParaRPr sz="1400"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Stored in Proprietary formats (.Raw, .01A, etc.)</a:t>
            </a:r>
            <a:br>
              <a:rPr lang="en" sz="1400"/>
            </a:b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11418"/>
          <a:stretch/>
        </p:blipFill>
        <p:spPr>
          <a:xfrm>
            <a:off x="4347593" y="51950"/>
            <a:ext cx="4173106" cy="198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14704" r="15836" t="12785"/>
          <a:stretch/>
        </p:blipFill>
        <p:spPr>
          <a:xfrm>
            <a:off x="268738" y="2218350"/>
            <a:ext cx="3719976" cy="25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429900" y="1304100"/>
            <a:ext cx="32952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Lot’s of acoustic data available on OOI/IOOS platforms + vessels of opportunity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052550" y="234675"/>
            <a:ext cx="3242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Objective/So What?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153325" y="927925"/>
            <a:ext cx="32424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Proprietary Software is useful, but expensive (Echoview)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Open-source package that converts all these formats to NetCDF4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International Council for the Exploration of the Seas (ICES) convention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Easily usable for scientists, reproducible methods,  standard for database storage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00" y="370000"/>
            <a:ext cx="4533700" cy="3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24" y="4163100"/>
            <a:ext cx="3648601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acoustic data?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25" y="1214400"/>
            <a:ext cx="7038900" cy="351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Accomplished this week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68919"/>
          <a:stretch/>
        </p:blipFill>
        <p:spPr>
          <a:xfrm>
            <a:off x="244538" y="1994900"/>
            <a:ext cx="8654930" cy="12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394050" y="612500"/>
            <a:ext cx="75993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400"/>
              <a:t>Merge existing codes (in Python and Matlab)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 bugs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Github to keep our versions straight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During the week, Mark was able to debug existing code for AZFP and produce this echogram: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538325" y="3779763"/>
            <a:ext cx="3647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up OSOcean Acoustics Group on Github to keep working...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b="15519" l="14563" r="13271" t="11652"/>
          <a:stretch/>
        </p:blipFill>
        <p:spPr>
          <a:xfrm>
            <a:off x="4298150" y="3312275"/>
            <a:ext cx="3086102" cy="16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573800" y="1471500"/>
            <a:ext cx="38445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Contribute to previous efforts - Pyecholab, EchoR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Keeping </a:t>
            </a:r>
            <a:r>
              <a:rPr lang="en">
                <a:solidFill>
                  <a:srgbClr val="FFFFFF"/>
                </a:solidFill>
              </a:rPr>
              <a:t>building</a:t>
            </a:r>
            <a:r>
              <a:rPr lang="en">
                <a:solidFill>
                  <a:srgbClr val="FFFFFF"/>
                </a:solidFill>
              </a:rPr>
              <a:t> open-source package for acoustic data analysis.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 global acoustic data to develop and measure indices of change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450" y="141450"/>
            <a:ext cx="3844425" cy="48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5090525" y="4798350"/>
            <a:ext cx="1812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Urmy </a:t>
            </a:r>
            <a:r>
              <a:rPr i="1" lang="en" sz="800"/>
              <a:t>et al</a:t>
            </a:r>
            <a:r>
              <a:rPr lang="en" sz="800"/>
              <a:t>. 2012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